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Raleway" panose="020B0604020202020204" charset="-52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b74078bf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b74078bf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db74078bff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db74078bff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db74078bf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db74078bf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a15475a8c7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a15475a8c7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a15475a8c7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a15475a8c7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a15475a8c7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a15475a8c7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udding.cool/2022/12/emotion-wheel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7002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Защита проекта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Emotions analysis</a:t>
            </a:r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Мила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Идея</a:t>
            </a:r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/>
              <a:t>Создать сайт на русском языке с возможностью отслеживать испытываемые эмоции и реакции тела на них</a:t>
            </a:r>
            <a:endParaRPr b="1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ru" b="1"/>
              <a:t>“Вдохновение”: </a:t>
            </a:r>
            <a:r>
              <a:rPr lang="ru" b="1" u="sng">
                <a:solidFill>
                  <a:schemeClr val="hlink"/>
                </a:solidFill>
                <a:hlinkClick r:id="rId3"/>
              </a:rPr>
              <a:t>https://pudding.cool/2022/12/emotion-wheel/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311700" y="12920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Актуальность</a:t>
            </a:r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body" idx="4294967295"/>
          </p:nvPr>
        </p:nvSpPr>
        <p:spPr>
          <a:xfrm>
            <a:off x="434925" y="7688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Описание эмоций словами - это первый шаг к отделению себя от ситуации, от внешнего мира. Именно обдумывание прошлого и анализ собственных чувств помогают прийти к осознанию того, что реальность нейтральна и только от человека зависит смысл, который в нее вкладывается. Глобально учит строить жизнь на основе личных ощущений, а не внешних обстоятельств.</a:t>
            </a: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4523775" y="768800"/>
            <a:ext cx="4185300" cy="32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Подбор цветовых ассоциаций и размышления над физической реакцией дают ключ к правильному переживанию эмоций в будущем и полному анализу пережитых событий.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1614950" y="653650"/>
            <a:ext cx="20178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Примеры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550" y="0"/>
            <a:ext cx="3877451" cy="290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688275"/>
            <a:ext cx="5578875" cy="329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>
            <a:spLocks noGrp="1"/>
          </p:cNvSpPr>
          <p:nvPr>
            <p:ph type="title"/>
          </p:nvPr>
        </p:nvSpPr>
        <p:spPr>
          <a:xfrm>
            <a:off x="60325" y="185025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highlight>
                  <a:schemeClr val="lt1"/>
                </a:highlight>
              </a:rPr>
              <a:t>Минусы и нереализованное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99" name="Google Shape;99;p17"/>
          <p:cNvSpPr txBox="1">
            <a:spLocks noGrp="1"/>
          </p:cNvSpPr>
          <p:nvPr>
            <p:ph type="body" idx="1"/>
          </p:nvPr>
        </p:nvSpPr>
        <p:spPr>
          <a:xfrm>
            <a:off x="547850" y="1117025"/>
            <a:ext cx="35433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 dirty="0" smtClean="0"/>
              <a:t>Переход по запросу /</a:t>
            </a:r>
            <a:r>
              <a:rPr lang="en-US" sz="1600" smtClean="0"/>
              <a:t>news</a:t>
            </a:r>
            <a:endParaRPr lang="ru" sz="1600" smtClean="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 dirty="0" smtClean="0"/>
              <a:t>Удобное </a:t>
            </a:r>
            <a:r>
              <a:rPr lang="ru" sz="1600" dirty="0"/>
              <a:t>отображение списка эмоций (в идеале - спектр)</a:t>
            </a:r>
            <a:endParaRPr sz="1600" dirty="0"/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ru" sz="1600" dirty="0"/>
              <a:t>Изменение дизайна входа, регистрации, страницы новостей</a:t>
            </a:r>
            <a:endParaRPr sz="1600" dirty="0"/>
          </a:p>
          <a:p>
            <a:pPr marL="457200" lvl="0" indent="-330200" algn="l" rtl="0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ru" sz="1600" dirty="0"/>
              <a:t>Страница аккаунта</a:t>
            </a:r>
            <a:endParaRPr sz="1600" dirty="0"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250" y="739750"/>
            <a:ext cx="3431777" cy="3870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262025" y="438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highlight>
                  <a:schemeClr val="lt1"/>
                </a:highlight>
              </a:rPr>
              <a:t>Рейтинг боли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06" name="Google Shape;106;p18"/>
          <p:cNvSpPr txBox="1">
            <a:spLocks noGrp="1"/>
          </p:cNvSpPr>
          <p:nvPr>
            <p:ph type="body" idx="1"/>
          </p:nvPr>
        </p:nvSpPr>
        <p:spPr>
          <a:xfrm>
            <a:off x="557700" y="1070550"/>
            <a:ext cx="35433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Яндекс закончился</a:t>
            </a:r>
            <a:endParaRPr sz="160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Просрочить дедлайн</a:t>
            </a:r>
            <a:endParaRPr sz="160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Не презентовать проект</a:t>
            </a:r>
            <a:endParaRPr sz="160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Сохранять и отображать картинки</a:t>
            </a:r>
            <a:endParaRPr sz="1600"/>
          </a:p>
          <a:p>
            <a:pPr marL="457200" lvl="0" indent="-330200" algn="l" rtl="0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Алхимия</a:t>
            </a:r>
            <a:endParaRPr sz="160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sz="1600"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1500" y="492025"/>
            <a:ext cx="2793282" cy="415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7002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ваш труд и участие!!!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</Words>
  <Application>Microsoft Office PowerPoint</Application>
  <PresentationFormat>Экран (16:9)</PresentationFormat>
  <Paragraphs>23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Lato</vt:lpstr>
      <vt:lpstr>Raleway</vt:lpstr>
      <vt:lpstr>Swiss</vt:lpstr>
      <vt:lpstr>Защита проекта Emotions analysis</vt:lpstr>
      <vt:lpstr>Идея</vt:lpstr>
      <vt:lpstr>Актуальность</vt:lpstr>
      <vt:lpstr>Примеры</vt:lpstr>
      <vt:lpstr>Минусы и нереализованное</vt:lpstr>
      <vt:lpstr>Рейтинг боли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Защита проекта Emotions analysis</dc:title>
  <cp:lastModifiedBy>Лисин Николай</cp:lastModifiedBy>
  <cp:revision>1</cp:revision>
  <dcterms:modified xsi:type="dcterms:W3CDTF">2024-05-12T00:44:25Z</dcterms:modified>
</cp:coreProperties>
</file>